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2" r:id="rId5"/>
    <p:sldId id="1001" r:id="rId6"/>
    <p:sldId id="1003" r:id="rId7"/>
    <p:sldId id="993" r:id="rId8"/>
    <p:sldId id="1004" r:id="rId9"/>
    <p:sldId id="994" r:id="rId10"/>
    <p:sldId id="995" r:id="rId11"/>
    <p:sldId id="996" r:id="rId12"/>
    <p:sldId id="997" r:id="rId13"/>
    <p:sldId id="998" r:id="rId14"/>
    <p:sldId id="99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73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play games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to	B. too	C. two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go to school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every day	B. day	C. every days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055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212582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也，还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，符合题意。句意：我们还做游戏。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项表达错误，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后接名词单数；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every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符合题意。句意：我们每天去上学。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45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30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337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juice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juice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juices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funny 	B. good time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fun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14014" y="212408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修饰不可数名词或可数名词的复数形式，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14014" y="47883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09680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362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1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742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Confucius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the first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Chinese history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teacher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1620027"/>
            <a:ext cx="3312368" cy="495642"/>
          </a:xfrm>
          <a:prstGeom prst="rect">
            <a:avLst/>
          </a:prstGeom>
        </p:spPr>
      </p:pic>
      <p:sp>
        <p:nvSpPr>
          <p:cNvPr id="4" name="内容占位符 8"/>
          <p:cNvSpPr txBox="1">
            <a:spLocks/>
          </p:cNvSpPr>
          <p:nvPr/>
        </p:nvSpPr>
        <p:spPr bwMode="auto">
          <a:xfrm>
            <a:off x="586022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孔子是中国历史上第一位老师，故选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5567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39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10585176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320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从方框中选出与下列图片相对应的句子。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My cousin goes to school every day.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We read and write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She plays games with her friends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她的朋友们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We have fun at school. We like our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6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52736"/>
            <a:ext cx="1130427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6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312970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图片是孩子们开心地在学校门口道别，与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我们在学校玩得开心。我们喜欢我们的学校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图片是女孩上学，与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我的表妹每天去上学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图片是孩子们读书写字，与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我们在学校读书写字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图片是孩子们做游戏，与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她和她的朋友们在学校做游戏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41" y="857021"/>
            <a:ext cx="10740325" cy="221193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30710" y="2473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7014" y="2473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7334" y="24737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74646" y="24737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87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7524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89.jpg" descr="id:2147493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603580"/>
            <a:ext cx="1166376" cy="1113452"/>
          </a:xfrm>
          <a:prstGeom prst="rect">
            <a:avLst/>
          </a:prstGeom>
        </p:spPr>
      </p:pic>
      <p:pic>
        <p:nvPicPr>
          <p:cNvPr id="4" name="z71ob.jpg" descr="id:21474935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83238" y="2564904"/>
            <a:ext cx="1897143" cy="1137879"/>
          </a:xfrm>
          <a:prstGeom prst="rect">
            <a:avLst/>
          </a:prstGeom>
        </p:spPr>
      </p:pic>
      <p:pic>
        <p:nvPicPr>
          <p:cNvPr id="5" name="tb30.jpg" descr="id:21474935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199662" y="2564904"/>
            <a:ext cx="1600969" cy="1137879"/>
          </a:xfrm>
          <a:prstGeom prst="rect">
            <a:avLst/>
          </a:prstGeom>
        </p:spPr>
      </p:pic>
      <p:pic>
        <p:nvPicPr>
          <p:cNvPr id="6" name="a90.jpg" descr="id:214749358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54846" y="4600466"/>
            <a:ext cx="1268155" cy="1132790"/>
          </a:xfrm>
          <a:prstGeom prst="rect">
            <a:avLst/>
          </a:prstGeom>
        </p:spPr>
      </p:pic>
      <p:pic>
        <p:nvPicPr>
          <p:cNvPr id="7" name="a91.jpg" descr="id:214749359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671270" y="4467900"/>
            <a:ext cx="1378076" cy="1049332"/>
          </a:xfrm>
          <a:prstGeom prst="rect">
            <a:avLst/>
          </a:prstGeom>
        </p:spPr>
      </p:pic>
      <p:pic>
        <p:nvPicPr>
          <p:cNvPr id="8" name="tb31.jpg" descr="id:214749359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271670" y="4509120"/>
            <a:ext cx="996407" cy="1152128"/>
          </a:xfrm>
          <a:prstGeom prst="rect">
            <a:avLst/>
          </a:prstGeom>
        </p:spPr>
      </p:pic>
      <p:pic>
        <p:nvPicPr>
          <p:cNvPr id="9" name="BS01.eps" descr="id:2147493557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406574" y="1052736"/>
            <a:ext cx="11643995" cy="6667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0590" y="3933056"/>
            <a:ext cx="3853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go to school every day.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2598" y="5498068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write.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82638" y="29057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2638" y="47971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3735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B.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t27.jpg" descr="id:21474936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124744"/>
            <a:ext cx="1615507" cy="1166872"/>
          </a:xfrm>
          <a:prstGeom prst="rect">
            <a:avLst/>
          </a:prstGeom>
        </p:spPr>
      </p:pic>
      <p:pic>
        <p:nvPicPr>
          <p:cNvPr id="4" name="z71o.jpg" descr="id:21474936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980728"/>
            <a:ext cx="1904065" cy="1161606"/>
          </a:xfrm>
          <a:prstGeom prst="rect">
            <a:avLst/>
          </a:prstGeom>
        </p:spPr>
      </p:pic>
      <p:pic>
        <p:nvPicPr>
          <p:cNvPr id="5" name="tb32.jpg" descr="id:21474936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19542" y="1052736"/>
            <a:ext cx="1591285" cy="1187935"/>
          </a:xfrm>
          <a:prstGeom prst="rect">
            <a:avLst/>
          </a:prstGeom>
        </p:spPr>
      </p:pic>
      <p:pic>
        <p:nvPicPr>
          <p:cNvPr id="6" name="a92.jpg" descr="id:21474936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2924944"/>
            <a:ext cx="1435421" cy="1152128"/>
          </a:xfrm>
          <a:prstGeom prst="rect">
            <a:avLst/>
          </a:prstGeom>
        </p:spPr>
      </p:pic>
      <p:pic>
        <p:nvPicPr>
          <p:cNvPr id="7" name="qq103.jpg" descr="id:214749363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735166" y="2935475"/>
            <a:ext cx="1909332" cy="1141597"/>
          </a:xfrm>
          <a:prstGeom prst="rect">
            <a:avLst/>
          </a:prstGeom>
        </p:spPr>
      </p:pic>
      <p:pic>
        <p:nvPicPr>
          <p:cNvPr id="8" name="tb33.jpg" descr="id:2147493641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263558" y="2976942"/>
            <a:ext cx="2054664" cy="11721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22598" y="2276872"/>
            <a:ext cx="2567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play games.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2598" y="4077072"/>
            <a:ext cx="3196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dance at school.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82638" y="1465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0334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15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	A. write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school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	A. game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976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420888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写字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36450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9890" y="31582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0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	A.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home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	A. us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	A.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15497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都是地点类名词；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都是人称代词主格；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是宾格。故选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50590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都是形容词性物主代词；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是主格。故选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9890" y="102494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3412" y="292494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0334" y="42210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73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43924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01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649246"/>
              </p:ext>
            </p:extLst>
          </p:nvPr>
        </p:nvGraphicFramePr>
        <p:xfrm>
          <a:off x="406574" y="2276872"/>
          <a:ext cx="11377265" cy="2876296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1334837580"/>
                    </a:ext>
                  </a:extLst>
                </a:gridCol>
                <a:gridCol w="5314335">
                  <a:extLst>
                    <a:ext uri="{9D8B030D-6E8A-4147-A177-3AD203B41FA5}">
                      <a16:colId xmlns:a16="http://schemas.microsoft.com/office/drawing/2014/main" val="220407177"/>
                    </a:ext>
                  </a:extLst>
                </a:gridCol>
                <a:gridCol w="4334738">
                  <a:extLst>
                    <a:ext uri="{9D8B030D-6E8A-4147-A177-3AD203B41FA5}">
                      <a16:colId xmlns:a16="http://schemas.microsoft.com/office/drawing/2014/main" val="37786147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54553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第一人称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51091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第二人称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你们的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958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它的</a:t>
                      </a: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她们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它们的</a:t>
                      </a:r>
                      <a:r>
                        <a:rPr lang="zh-CN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3821264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15" y="1214004"/>
            <a:ext cx="1929141" cy="61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2132856"/>
            <a:ext cx="6984776" cy="6096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574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为下列图片选择相符的词汇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将序号写在对应图片的横线上。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6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6624736" cy="622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371"/>
          <a:stretch/>
        </p:blipFill>
        <p:spPr>
          <a:xfrm>
            <a:off x="3398001" y="2924944"/>
            <a:ext cx="5217485" cy="216569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78121" y="448995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86433" y="448995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60854" y="499633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图片是孩子们做游戏，与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图片是女孩读书，与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77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133518"/>
            <a:ext cx="6984776" cy="6096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719"/>
          <a:stretch/>
        </p:blipFill>
        <p:spPr>
          <a:xfrm>
            <a:off x="3472082" y="1925606"/>
            <a:ext cx="5287420" cy="216569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27054" y="349061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66088" y="349061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60854" y="406022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图片是孩子们跳舞，与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图片是女孩上学，与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44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our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read and write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句意：我们喜欢</a:t>
            </a:r>
            <a:r>
              <a:rPr lang="zh-CN" altLang="zh-CN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学校。要用形容词性物主代词修饰名词。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 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5376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077072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16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645</Words>
  <Application>Microsoft Office PowerPoint</Application>
  <PresentationFormat>自定义</PresentationFormat>
  <Paragraphs>114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2025-05-26T07:55:42Z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